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Nuni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Nuni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italic.fntdata"/><Relationship Id="rId6" Type="http://schemas.openxmlformats.org/officeDocument/2006/relationships/slide" Target="slides/slide1.xml"/><Relationship Id="rId18" Type="http://schemas.openxmlformats.org/officeDocument/2006/relationships/font" Target="fonts/Nuni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d2523a26a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d2523a26a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d2523a26a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d2523a26a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d2523a26a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d2523a26a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d2523a26a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d2523a26a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d2523a26a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d2523a26a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d2523a26a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d2523a26a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d2523a26a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d2523a26a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d2523a26a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d2523a26a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d2523a26a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d2523a26a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d2523a26a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d2523a26a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education.github.com/pack" TargetMode="External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91353" y="101638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Wonders Of GitHub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1300" y="2370924"/>
            <a:ext cx="3155950" cy="236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GitHub Student Developer Packs </a:t>
            </a:r>
            <a:endParaRPr/>
          </a:p>
        </p:txBody>
      </p:sp>
      <p:sp>
        <p:nvSpPr>
          <p:cNvPr id="189" name="Google Shape;189;p2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A free sponsorship from GitHub to students consisting of 20+ Professional Development tools and Credits.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To Redeem Yours : </a:t>
            </a:r>
            <a:r>
              <a:rPr lang="en-GB" sz="1800" u="sng">
                <a:solidFill>
                  <a:schemeClr val="hlink"/>
                </a:solidFill>
                <a:hlinkClick r:id="rId3"/>
              </a:rPr>
              <a:t>https://education.github.com/pack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90" name="Google Shape;19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8325" y="3334570"/>
            <a:ext cx="4006524" cy="1559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That’s It GitHub is Simply Amazing !</a:t>
            </a:r>
            <a:endParaRPr/>
          </a:p>
        </p:txBody>
      </p:sp>
      <p:sp>
        <p:nvSpPr>
          <p:cNvPr id="196" name="Google Shape;196;p2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3750" y="1865150"/>
            <a:ext cx="4191901" cy="28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Anybody Recognize this Logo ?</a:t>
            </a:r>
            <a:endParaRPr/>
          </a:p>
        </p:txBody>
      </p:sp>
      <p:sp>
        <p:nvSpPr>
          <p:cNvPr id="136" name="Google Shape;136;p1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0" y="1912050"/>
            <a:ext cx="2374200" cy="237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Git ?</a:t>
            </a:r>
            <a:endParaRPr/>
          </a:p>
        </p:txBody>
      </p:sp>
      <p:sp>
        <p:nvSpPr>
          <p:cNvPr id="143" name="Google Shape;143;p1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Git Is A Version Control System Developed by Linus Torvalds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It is used to keep a record of code.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It acts like checkpoints in a code.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Git stores snapshots of our code in ‘Repositories’.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 Repository ?</a:t>
            </a:r>
            <a:endParaRPr/>
          </a:p>
        </p:txBody>
      </p:sp>
      <p:sp>
        <p:nvSpPr>
          <p:cNvPr id="149" name="Google Shape;149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In simple words, It’s like a Bank Vault where all the versions of your code are Stored along with a note of when and where it has changed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 are Git and GitHub the same ?</a:t>
            </a:r>
            <a:endParaRPr/>
          </a:p>
        </p:txBody>
      </p:sp>
      <p:sp>
        <p:nvSpPr>
          <p:cNvPr id="155" name="Google Shape;155;p1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650" y="1990725"/>
            <a:ext cx="4762500" cy="22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GitHub then ?</a:t>
            </a:r>
            <a:endParaRPr/>
          </a:p>
        </p:txBody>
      </p:sp>
      <p:sp>
        <p:nvSpPr>
          <p:cNvPr id="162" name="Google Shape;162;p1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GitHub is a platform where you can host your repositories online.</a:t>
            </a:r>
            <a:endParaRPr sz="1800"/>
          </a:p>
        </p:txBody>
      </p:sp>
      <p:pic>
        <p:nvPicPr>
          <p:cNvPr id="163" name="Google Shape;16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6325" y="2916349"/>
            <a:ext cx="4578525" cy="152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Confused ? Let’s Take a Quick Demo ...</a:t>
            </a:r>
            <a:endParaRPr/>
          </a:p>
        </p:txBody>
      </p:sp>
      <p:sp>
        <p:nvSpPr>
          <p:cNvPr id="169" name="Google Shape;169;p1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1075" y="1990725"/>
            <a:ext cx="4867099" cy="272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 That All GitHub does ?</a:t>
            </a:r>
            <a:endParaRPr/>
          </a:p>
        </p:txBody>
      </p:sp>
      <p:sp>
        <p:nvSpPr>
          <p:cNvPr id="176" name="Google Shape;176;p2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It helps with Project Management and Organization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GitHub Web Hosting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GitHub Student Developer Pack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GitHub Campus Expert Programme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GitHub Internship Programme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All that for Free ?</a:t>
            </a:r>
            <a:endParaRPr/>
          </a:p>
        </p:txBody>
      </p:sp>
      <p:sp>
        <p:nvSpPr>
          <p:cNvPr id="182" name="Google Shape;182;p2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1990725"/>
            <a:ext cx="4572000" cy="25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